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7" r:id="rId11"/>
    <p:sldId id="268" r:id="rId12"/>
    <p:sldId id="269" r:id="rId13"/>
    <p:sldId id="270" r:id="rId14"/>
    <p:sldId id="271" r:id="rId15"/>
  </p:sldIdLst>
  <p:sldSz cx="9144000" cy="5143500" type="screen16x9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726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316044fd5d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316044fd5d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316044fd5d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316044fd5d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20975a16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20975a16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320975a16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320975a16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316044fd5d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316044fd5d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316044fd5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316044fd5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316044fd5d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316044fd5d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316044fd5d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316044fd5d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316044fd5d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316044fd5d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316044fd5d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316044fd5d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316044fd5d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316044fd5d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20975a16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320975a16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16044fd5d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316044fd5d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 b="1">
                <a:latin typeface="Arial"/>
                <a:ea typeface="Arial"/>
                <a:cs typeface="Arial"/>
                <a:sym typeface="Arial"/>
              </a:rPr>
              <a:t>HBO Max</a:t>
            </a:r>
            <a:endParaRPr sz="43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Arial"/>
                <a:ea typeface="Arial"/>
                <a:cs typeface="Arial"/>
                <a:sym typeface="Arial"/>
              </a:rPr>
              <a:t>Završna prezentacija</a:t>
            </a:r>
            <a:endParaRPr i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6268750" y="39343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Bačelić Patricija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Franić Domagoj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latin typeface="Arial"/>
                <a:ea typeface="Arial"/>
                <a:cs typeface="Arial"/>
                <a:sym typeface="Arial"/>
              </a:rPr>
              <a:t>Redizajn naslovne/početne stranice</a:t>
            </a:r>
            <a:endParaRPr sz="2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6525" y="1089200"/>
            <a:ext cx="1769100" cy="381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9049" y="1089200"/>
            <a:ext cx="1887585" cy="3814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6" name="Google Shape;206;p24"/>
          <p:cNvCxnSpPr/>
          <p:nvPr/>
        </p:nvCxnSpPr>
        <p:spPr>
          <a:xfrm>
            <a:off x="3946463" y="2845350"/>
            <a:ext cx="700200" cy="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6800" y="1222225"/>
            <a:ext cx="1687950" cy="3663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8200" y="1227525"/>
            <a:ext cx="1687950" cy="3652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1675" y="1222225"/>
            <a:ext cx="1817027" cy="3663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5" name="Google Shape;215;p25"/>
          <p:cNvCxnSpPr/>
          <p:nvPr/>
        </p:nvCxnSpPr>
        <p:spPr>
          <a:xfrm rot="10800000" flipH="1">
            <a:off x="3546388" y="3049525"/>
            <a:ext cx="812700" cy="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" name="Google Shape;203;p24">
            <a:extLst>
              <a:ext uri="{FF2B5EF4-FFF2-40B4-BE49-F238E27FC236}">
                <a16:creationId xmlns:a16="http://schemas.microsoft.com/office/drawing/2014/main" id="{9DF49096-137F-5EC8-B037-F9D5CE89D54C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488991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500" b="1" dirty="0" err="1">
                <a:latin typeface="Arial"/>
                <a:ea typeface="Arial"/>
                <a:cs typeface="Arial"/>
                <a:sym typeface="Arial"/>
              </a:rPr>
              <a:t>Redizaj</a:t>
            </a:r>
            <a:r>
              <a:rPr lang="hr-HR" sz="2500" b="1" dirty="0">
                <a:latin typeface="Arial"/>
                <a:ea typeface="Arial"/>
                <a:cs typeface="Arial"/>
                <a:sym typeface="Arial"/>
              </a:rPr>
              <a:t>n bočnog izbornika na naslovnoj stranici</a:t>
            </a: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latin typeface="Arial"/>
                <a:ea typeface="Arial"/>
                <a:cs typeface="Arial"/>
                <a:sym typeface="Arial"/>
              </a:rPr>
              <a:t>Redizajn stranice pretraživanja</a:t>
            </a:r>
            <a:endParaRPr sz="2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473" y="1289475"/>
            <a:ext cx="1657687" cy="357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0600" y="1307850"/>
            <a:ext cx="1772269" cy="3575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3" name="Google Shape;223;p26"/>
          <p:cNvCxnSpPr/>
          <p:nvPr/>
        </p:nvCxnSpPr>
        <p:spPr>
          <a:xfrm>
            <a:off x="3820875" y="3077450"/>
            <a:ext cx="864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5914" y="1307850"/>
            <a:ext cx="1713311" cy="3506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7051" y="1307849"/>
            <a:ext cx="1612599" cy="3513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74342" y="1307850"/>
            <a:ext cx="1738375" cy="3513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27"/>
          <p:cNvCxnSpPr/>
          <p:nvPr/>
        </p:nvCxnSpPr>
        <p:spPr>
          <a:xfrm>
            <a:off x="3360388" y="2935100"/>
            <a:ext cx="1037700" cy="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" name="Google Shape;220;p26">
            <a:extLst>
              <a:ext uri="{FF2B5EF4-FFF2-40B4-BE49-F238E27FC236}">
                <a16:creationId xmlns:a16="http://schemas.microsoft.com/office/drawing/2014/main" id="{050AD1F0-2099-B5FC-9505-50FB982D4F3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500" b="1" dirty="0" err="1">
                <a:latin typeface="Arial"/>
                <a:ea typeface="Arial"/>
                <a:cs typeface="Arial"/>
                <a:sym typeface="Arial"/>
              </a:rPr>
              <a:t>Redizajn</a:t>
            </a:r>
            <a:r>
              <a:rPr lang="hr-HR" sz="2500" b="1" dirty="0">
                <a:latin typeface="Arial"/>
                <a:ea typeface="Arial"/>
                <a:cs typeface="Arial"/>
                <a:sym typeface="Arial"/>
              </a:rPr>
              <a:t> korisničkog profila i postavki</a:t>
            </a: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>
            <a:spLocks noGrp="1"/>
          </p:cNvSpPr>
          <p:nvPr>
            <p:ph type="title"/>
          </p:nvPr>
        </p:nvSpPr>
        <p:spPr>
          <a:xfrm>
            <a:off x="1058925" y="220345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i="1"/>
              <a:t>Hvala na pažnji!</a:t>
            </a:r>
            <a:endParaRPr sz="3000"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Analiza i razlozi za odabir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Funkcionalnost aplikacije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Loše dizajniran izbornik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Slabo snalaženje u aplikaciji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Nema integraciju s Google Home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Arial"/>
                <a:ea typeface="Arial"/>
                <a:cs typeface="Arial"/>
                <a:sym typeface="Arial"/>
              </a:rPr>
              <a:t>World Cafe</a:t>
            </a:r>
            <a:endParaRPr sz="25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307850"/>
            <a:ext cx="7188000" cy="30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Proveli smo 2 kruga rasprave 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Sveukupno 12 osoba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Zajednički zaključak - aplikacija na prvi dojam izgleda jako lijepo, ali čim se krenete malo bolje upoznavati s njom, na površinu počinju isplivavati mnogi „početnički“ dizajnerski propusti i nedostatci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Zamjerke: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Loš dizajn izbornika na naslovnoj stranici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Loš koncept stranice za pretraživanje sadržaja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Nemogućnost integracije s Google Home aplikacijom </a:t>
            </a:r>
            <a:endParaRPr sz="14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Arial"/>
                <a:ea typeface="Arial"/>
                <a:cs typeface="Arial"/>
                <a:sym typeface="Arial"/>
              </a:rPr>
              <a:t>HMW pitanja</a:t>
            </a:r>
            <a:endParaRPr sz="25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Kako bismo mogli korisniku olakšati uvid u sadržaj i detalje pojedinog filma/serije na početnoj stranici bez nepotrebnog pokretanja samog sadržaja?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Kako bismo mogli redizajnirati izbornik tako da on bude organiziraniji i smisleniji pri odabiru željenog sadržaja?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Kako bismo mogli poboljšati dojam korisnicima koji nisu pretplaćeni na usluge aplikacije?</a:t>
            </a:r>
            <a:br>
              <a:rPr lang="en"/>
            </a:b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Arial"/>
                <a:ea typeface="Arial"/>
                <a:cs typeface="Arial"/>
                <a:sym typeface="Arial"/>
              </a:rPr>
              <a:t>5 koncepata psihologije svakodnevnih stvari</a:t>
            </a:r>
            <a:endParaRPr sz="25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7"/>
          <p:cNvSpPr txBox="1">
            <a:spLocks noGrp="1"/>
          </p:cNvSpPr>
          <p:nvPr>
            <p:ph type="body" idx="1"/>
          </p:nvPr>
        </p:nvSpPr>
        <p:spPr>
          <a:xfrm>
            <a:off x="1063950" y="1307850"/>
            <a:ext cx="5521800" cy="35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Zamijećena namjena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 dirty="0">
                <a:latin typeface="Arial"/>
                <a:ea typeface="Arial"/>
                <a:cs typeface="Arial"/>
                <a:sym typeface="Arial"/>
              </a:rPr>
              <a:t>Jasno je naznačena i vidljiva namjena njenog korištenja</a:t>
            </a:r>
            <a:endParaRPr lang="hr-HR" sz="1300" dirty="0">
              <a:latin typeface="Arial"/>
              <a:ea typeface="Arial"/>
              <a:cs typeface="Arial"/>
              <a:sym typeface="Arial"/>
            </a:endParaRPr>
          </a:p>
          <a:p>
            <a:pPr marL="603250" lvl="1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3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Sugestivno označavanje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 dirty="0">
                <a:latin typeface="Arial"/>
                <a:ea typeface="Arial"/>
                <a:cs typeface="Arial"/>
                <a:sym typeface="Arial"/>
              </a:rPr>
              <a:t>Ikona za otvaranje izbornika (intuitivno)</a:t>
            </a:r>
            <a:endParaRPr sz="13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 dirty="0">
                <a:latin typeface="Arial"/>
                <a:ea typeface="Arial"/>
                <a:cs typeface="Arial"/>
                <a:sym typeface="Arial"/>
              </a:rPr>
              <a:t>Ikona za zatvaranje izbornika (intuitivno)</a:t>
            </a:r>
            <a:endParaRPr sz="13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 dirty="0">
                <a:latin typeface="Arial"/>
                <a:ea typeface="Arial"/>
                <a:cs typeface="Arial"/>
                <a:sym typeface="Arial"/>
              </a:rPr>
              <a:t>Poster koji omogućava emitiranje filma/serije (nije intuitivno)</a:t>
            </a:r>
            <a:endParaRPr sz="13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8300" y="2134749"/>
            <a:ext cx="1169675" cy="2594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5750" y="2134738"/>
            <a:ext cx="1169675" cy="259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Arial"/>
                <a:ea typeface="Arial"/>
                <a:cs typeface="Arial"/>
                <a:sym typeface="Arial"/>
              </a:rPr>
              <a:t>5 koncepata psihologije svakodnevnih stvari</a:t>
            </a:r>
            <a:endParaRPr sz="25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8"/>
          <p:cNvSpPr txBox="1">
            <a:spLocks noGrp="1"/>
          </p:cNvSpPr>
          <p:nvPr>
            <p:ph type="body" idx="1"/>
          </p:nvPr>
        </p:nvSpPr>
        <p:spPr>
          <a:xfrm>
            <a:off x="1297500" y="142922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 startAt="3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Ograničenja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Kulturološko ograničenje vezano za dostupnost sadržaja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Korisnici koji nisu pretplaćeni na usluge aplikacije ne mogu emitirati njen sadržaj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Nemogućnost prikazivanja sadržaja na više od 3 uređaja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 startAt="3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Preslikavanje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Klik na ikonu otvara određeni dio aplikacije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Loša organizacija žanrova (loše preslikavanje)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 startAt="3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Povratna informacija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Pri odabiru filma/serije se pokreće ista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Obavijest o isteku i produljenju pretplate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latin typeface="Arial"/>
                <a:ea typeface="Arial"/>
                <a:cs typeface="Arial"/>
                <a:sym typeface="Arial"/>
              </a:rPr>
              <a:t>Testiranje</a:t>
            </a:r>
            <a:endParaRPr sz="25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0"/>
          <p:cNvSpPr txBox="1">
            <a:spLocks noGrp="1"/>
          </p:cNvSpPr>
          <p:nvPr>
            <p:ph type="body" idx="1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 dirty="0">
                <a:latin typeface="Arial"/>
                <a:ea typeface="Arial"/>
                <a:cs typeface="Arial"/>
                <a:sym typeface="Arial"/>
              </a:rPr>
              <a:t>Glavni cilj: potraga za nedostatcima dizajna </a:t>
            </a:r>
            <a:r>
              <a:rPr lang="hr-HR" sz="1400" dirty="0">
                <a:latin typeface="Arial"/>
                <a:ea typeface="Arial"/>
                <a:cs typeface="Arial"/>
                <a:sym typeface="Arial"/>
              </a:rPr>
              <a:t>i funkcionalnosti </a:t>
            </a:r>
            <a:r>
              <a:rPr lang="en" sz="1400" dirty="0">
                <a:latin typeface="Arial"/>
                <a:ea typeface="Arial"/>
                <a:cs typeface="Arial"/>
                <a:sym typeface="Arial"/>
              </a:rPr>
              <a:t>aplikacije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 dirty="0">
                <a:latin typeface="Arial"/>
                <a:ea typeface="Arial"/>
                <a:cs typeface="Arial"/>
                <a:sym typeface="Arial"/>
              </a:rPr>
              <a:t>Metode: izravno promatranje, razmišljanje na glas, uzajamna suradnja</a:t>
            </a:r>
            <a:endParaRPr lang="hr-HR" sz="1400" dirty="0">
              <a:latin typeface="Arial"/>
              <a:ea typeface="Arial"/>
              <a:cs typeface="Arial"/>
              <a:sym typeface="Arial"/>
            </a:endParaRPr>
          </a:p>
          <a:p>
            <a:pPr marL="13970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 u="sng" dirty="0">
                <a:latin typeface="Arial"/>
                <a:ea typeface="Arial"/>
                <a:cs typeface="Arial"/>
                <a:sym typeface="Arial"/>
              </a:rPr>
              <a:t>1. Hipoteza:</a:t>
            </a:r>
            <a:r>
              <a:rPr lang="en" sz="1400" dirty="0">
                <a:latin typeface="Arial"/>
                <a:ea typeface="Arial"/>
                <a:cs typeface="Arial"/>
                <a:sym typeface="Arial"/>
              </a:rPr>
              <a:t> korisnik neće unutar određenog vremenskog perioda uspjeti pronaći ono što se u zadatku od njega traži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 u="sng" dirty="0">
                <a:latin typeface="Arial"/>
                <a:ea typeface="Arial"/>
                <a:cs typeface="Arial"/>
                <a:sym typeface="Arial"/>
              </a:rPr>
              <a:t>2. Hipoteza:</a:t>
            </a:r>
            <a:r>
              <a:rPr lang="en" sz="1400" dirty="0">
                <a:latin typeface="Arial"/>
                <a:ea typeface="Arial"/>
                <a:cs typeface="Arial"/>
                <a:sym typeface="Arial"/>
              </a:rPr>
              <a:t> korisnici neće intuitivno pronaći opciju prikazivanja sadržaja aplikacije isključivo putem Wi-Fi veze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 sz="14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Arial"/>
                <a:ea typeface="Arial"/>
                <a:cs typeface="Arial"/>
                <a:sym typeface="Arial"/>
              </a:rPr>
              <a:t>Testiranje</a:t>
            </a:r>
            <a:endParaRPr sz="25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1"/>
          <p:cNvSpPr txBox="1">
            <a:spLocks noGrp="1"/>
          </p:cNvSpPr>
          <p:nvPr>
            <p:ph type="body" idx="1"/>
          </p:nvPr>
        </p:nvSpPr>
        <p:spPr>
          <a:xfrm>
            <a:off x="1297500" y="1342325"/>
            <a:ext cx="7038900" cy="31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Upitnici: ulazni, izlazni, SUS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Ispitanici bi htjeli: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Redizajn izbornika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Drukčiji prikaz žanrova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Intuitivniji prikaz cijele aplikacije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500" y="1859773"/>
            <a:ext cx="7417000" cy="119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latin typeface="Arial"/>
                <a:ea typeface="Arial"/>
                <a:cs typeface="Arial"/>
                <a:sym typeface="Arial"/>
              </a:rPr>
              <a:t>Prednosti i slabosti </a:t>
            </a:r>
            <a:r>
              <a:rPr lang="hr-HR" sz="2500" b="1" dirty="0">
                <a:latin typeface="Arial"/>
                <a:ea typeface="Arial"/>
                <a:cs typeface="Arial"/>
                <a:sym typeface="Arial"/>
              </a:rPr>
              <a:t>aplikacije</a:t>
            </a:r>
            <a:endParaRPr sz="25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9"/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latin typeface="Arial"/>
                <a:ea typeface="Arial"/>
                <a:cs typeface="Arial"/>
                <a:sym typeface="Arial"/>
              </a:rPr>
              <a:t>Prednosti: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cijena mjesečne pretplate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brzina učenja korištenja aplikacije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paleta boja koje se koriste kod komponenti aplikacije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b="1">
                <a:latin typeface="Arial"/>
                <a:ea typeface="Arial"/>
                <a:cs typeface="Arial"/>
                <a:sym typeface="Arial"/>
              </a:rPr>
              <a:t>Nedostatci: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dizajn vertikalnog izbornika, “odijeljivanje” žanrova/kategorija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ograničenja i nedostatci u kartici pretraživanja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dizajn horizontalnog izbornika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dizajn postavki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personalizacija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loš dojam korisnicima koji nisu pretplaćeni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405</Words>
  <Application>Microsoft Office PowerPoint</Application>
  <PresentationFormat>Prikaz na zaslonu (16:9)</PresentationFormat>
  <Paragraphs>74</Paragraphs>
  <Slides>14</Slides>
  <Notes>14</Notes>
  <HiddenSlides>0</HiddenSlides>
  <MMClips>0</MMClips>
  <ScaleCrop>false</ScaleCrop>
  <HeadingPairs>
    <vt:vector size="6" baseType="variant">
      <vt:variant>
        <vt:lpstr>Korišteni fontovi</vt:lpstr>
      </vt:variant>
      <vt:variant>
        <vt:i4>3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14</vt:i4>
      </vt:variant>
    </vt:vector>
  </HeadingPairs>
  <TitlesOfParts>
    <vt:vector size="18" baseType="lpstr">
      <vt:lpstr>Montserrat</vt:lpstr>
      <vt:lpstr>Lato</vt:lpstr>
      <vt:lpstr>Arial</vt:lpstr>
      <vt:lpstr>Focus</vt:lpstr>
      <vt:lpstr>HBO Max Završna prezentacija</vt:lpstr>
      <vt:lpstr>Analiza i razlozi za odabir</vt:lpstr>
      <vt:lpstr>World Cafe</vt:lpstr>
      <vt:lpstr>HMW pitanja</vt:lpstr>
      <vt:lpstr>5 koncepata psihologije svakodnevnih stvari</vt:lpstr>
      <vt:lpstr>5 koncepata psihologije svakodnevnih stvari</vt:lpstr>
      <vt:lpstr>Testiranje</vt:lpstr>
      <vt:lpstr>Testiranje</vt:lpstr>
      <vt:lpstr>Prednosti i slabosti aplikacije</vt:lpstr>
      <vt:lpstr>Redizajn naslovne/početne stranice</vt:lpstr>
      <vt:lpstr>PowerPoint prezentacija</vt:lpstr>
      <vt:lpstr>Redizajn stranice pretraživanja</vt:lpstr>
      <vt:lpstr>PowerPoint prezentacija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HBO Max Završna prezentacija</dc:title>
  <cp:lastModifiedBy>Domagoj Franić</cp:lastModifiedBy>
  <cp:revision>6</cp:revision>
  <dcterms:modified xsi:type="dcterms:W3CDTF">2022-10-02T13:46:44Z</dcterms:modified>
</cp:coreProperties>
</file>